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108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Итоги профилактического Конкурса 2021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351936" cy="1752600"/>
          </a:xfrm>
        </p:spPr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</a:rPr>
              <a:t>Сроки проведения:</a:t>
            </a:r>
          </a:p>
          <a:p>
            <a:r>
              <a:rPr lang="ru-RU" b="1" dirty="0" smtClean="0">
                <a:solidFill>
                  <a:schemeClr val="tx2"/>
                </a:solidFill>
              </a:rPr>
              <a:t> 05.04-31.08.2021</a:t>
            </a:r>
            <a:endParaRPr lang="ru-RU" b="1" dirty="0">
              <a:solidFill>
                <a:schemeClr val="tx2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165102"/>
            <a:ext cx="4357334" cy="3154284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717032"/>
            <a:ext cx="4248472" cy="2940391"/>
          </a:xfrm>
          <a:prstGeom prst="rect">
            <a:avLst/>
          </a:prstGeom>
          <a:ln w="127000" cap="sq">
            <a:solidFill>
              <a:schemeClr val="accent1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073274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/>
              <a:t>О публикациях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564904"/>
            <a:ext cx="2823473" cy="3531411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1340768"/>
            <a:ext cx="2725096" cy="3051142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1844824"/>
            <a:ext cx="2341329" cy="3130302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87824" y="4293096"/>
            <a:ext cx="3572843" cy="2442844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1124744"/>
            <a:ext cx="2343150" cy="1133475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Цель Конкурса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b="1" dirty="0" smtClean="0">
                <a:solidFill>
                  <a:schemeClr val="tx2"/>
                </a:solidFill>
              </a:rPr>
              <a:t>    </a:t>
            </a:r>
            <a:r>
              <a:rPr lang="ru-RU" b="1" u="sng" dirty="0" smtClean="0">
                <a:solidFill>
                  <a:schemeClr val="tx2"/>
                </a:solidFill>
              </a:rPr>
              <a:t>повышения эффективности системы профилактики к употреблению </a:t>
            </a:r>
          </a:p>
          <a:p>
            <a:pPr lvl="1"/>
            <a:r>
              <a:rPr lang="ru-RU" b="1" dirty="0" smtClean="0">
                <a:solidFill>
                  <a:schemeClr val="tx2"/>
                </a:solidFill>
              </a:rPr>
              <a:t>алкоголя, </a:t>
            </a:r>
          </a:p>
          <a:p>
            <a:pPr lvl="1"/>
            <a:r>
              <a:rPr lang="ru-RU" b="1" dirty="0" smtClean="0">
                <a:solidFill>
                  <a:schemeClr val="tx2"/>
                </a:solidFill>
              </a:rPr>
              <a:t>наркотических средств, </a:t>
            </a:r>
          </a:p>
          <a:p>
            <a:pPr lvl="1"/>
            <a:r>
              <a:rPr lang="ru-RU" b="1" dirty="0" smtClean="0">
                <a:solidFill>
                  <a:schemeClr val="tx2"/>
                </a:solidFill>
              </a:rPr>
              <a:t>психотропных веществ и их </a:t>
            </a:r>
            <a:r>
              <a:rPr lang="ru-RU" b="1" dirty="0" err="1" smtClean="0">
                <a:solidFill>
                  <a:schemeClr val="tx2"/>
                </a:solidFill>
              </a:rPr>
              <a:t>прекурсоров</a:t>
            </a:r>
            <a:r>
              <a:rPr lang="ru-RU" b="1" dirty="0" smtClean="0">
                <a:solidFill>
                  <a:schemeClr val="tx2"/>
                </a:solidFill>
              </a:rPr>
              <a:t> </a:t>
            </a:r>
          </a:p>
          <a:p>
            <a:pPr>
              <a:buNone/>
            </a:pPr>
            <a:r>
              <a:rPr lang="ru-RU" b="1" dirty="0" smtClean="0">
                <a:solidFill>
                  <a:schemeClr val="tx2"/>
                </a:solidFill>
              </a:rPr>
              <a:t>    среди детей и молодежи городских и сельских поселений Городищенского муниципального района</a:t>
            </a:r>
            <a:endParaRPr lang="ru-RU" b="1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Сводная таблица </a:t>
            </a:r>
            <a:r>
              <a:rPr lang="ru-RU" b="1" dirty="0" smtClean="0"/>
              <a:t>подведения </a:t>
            </a:r>
            <a:r>
              <a:rPr lang="ru-RU" b="1" dirty="0" smtClean="0"/>
              <a:t>итогов Конкурса</a:t>
            </a:r>
            <a:endParaRPr lang="ru-RU" b="1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95536" y="1916832"/>
          <a:ext cx="8208911" cy="4392483"/>
        </p:xfrm>
        <a:graphic>
          <a:graphicData uri="http://schemas.openxmlformats.org/drawingml/2006/table">
            <a:tbl>
              <a:tblPr>
                <a:tableStyleId>{69CF1AB2-1976-4502-BF36-3FF5EA218861}</a:tableStyleId>
              </a:tblPr>
              <a:tblGrid>
                <a:gridCol w="360040"/>
                <a:gridCol w="1728192"/>
                <a:gridCol w="947758"/>
                <a:gridCol w="1038992"/>
                <a:gridCol w="1038992"/>
                <a:gridCol w="842164"/>
                <a:gridCol w="1182514"/>
                <a:gridCol w="1070259"/>
              </a:tblGrid>
              <a:tr h="362417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№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Поселение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 dirty="0"/>
                        <a:t>I</a:t>
                      </a:r>
                      <a:r>
                        <a:rPr lang="ru-RU" sz="1000" dirty="0"/>
                        <a:t> этап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Поселенческий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000"/>
                        <a:t>II</a:t>
                      </a:r>
                      <a:r>
                        <a:rPr lang="ru-RU" sz="1000"/>
                        <a:t> этап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Районный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Всего профилактических мероприятий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Всего количество привлеченных участников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</a:tr>
              <a:tr h="3624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/>
                        <a:t>Мероприятий</a:t>
                      </a:r>
                      <a:endParaRPr lang="ru-RU" sz="9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/>
                        <a:t>Человек</a:t>
                      </a:r>
                      <a:endParaRPr lang="ru-RU" sz="9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/>
                        <a:t>Мероприятий</a:t>
                      </a:r>
                      <a:endParaRPr lang="ru-RU" sz="9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900" dirty="0"/>
                        <a:t>Человек</a:t>
                      </a:r>
                      <a:endParaRPr lang="ru-RU" sz="9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31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/>
                        <a:t>1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u="sng" dirty="0"/>
                        <a:t>Городищенское</a:t>
                      </a:r>
                      <a:endParaRPr lang="ru-RU" sz="1400" u="sng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/>
                        <a:t>41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/>
                        <a:t>2651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/>
                        <a:t>6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/>
                        <a:t>59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/>
                        <a:t>47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/>
                        <a:t>2710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</a:tr>
              <a:tr h="23315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/>
                        <a:t>2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u="sng" dirty="0"/>
                        <a:t>Ерзовское</a:t>
                      </a:r>
                      <a:endParaRPr lang="ru-RU" sz="1400" u="sng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/>
                        <a:t>107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/>
                        <a:t>5656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/>
                        <a:t>2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/>
                        <a:t>15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/>
                        <a:t>109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/>
                        <a:t>5671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</a:tr>
              <a:tr h="42281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dirty="0"/>
                        <a:t>3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400" u="sng" dirty="0"/>
                        <a:t>Новорогачинское</a:t>
                      </a:r>
                      <a:endParaRPr lang="ru-RU" sz="1400" u="sng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/>
                        <a:t>51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/>
                        <a:t>822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/>
                        <a:t>3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/>
                        <a:t>44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/>
                        <a:t>54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400" dirty="0"/>
                        <a:t>816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</a:tr>
              <a:tr h="1812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/>
                        <a:t>4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/>
                        <a:t>Вертячинское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48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305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0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0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48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305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</a:tr>
              <a:tr h="1812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/>
                        <a:t>5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/>
                        <a:t>Грачевское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29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213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0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0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29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213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</a:tr>
              <a:tr h="1812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/>
                        <a:t>6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/>
                        <a:t>Каменское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-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-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-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-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-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-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</a:tr>
              <a:tr h="1812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/>
                        <a:t>7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/>
                        <a:t>Карповское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8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227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1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2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9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229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</a:tr>
              <a:tr h="2114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/>
                        <a:t>8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u="sng" dirty="0"/>
                        <a:t>Котлубанское</a:t>
                      </a:r>
                      <a:endParaRPr lang="ru-RU" sz="1200" u="sng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64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1782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4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42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68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1824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</a:tr>
              <a:tr h="1812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/>
                        <a:t>9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/>
                        <a:t>Краснопахаревское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10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171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0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0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10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171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</a:tr>
              <a:tr h="2114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/>
                        <a:t>10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u="sng" dirty="0"/>
                        <a:t>Кузьмичевское</a:t>
                      </a:r>
                      <a:endParaRPr lang="ru-RU" sz="1200" u="sng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95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3255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3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32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98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3287</a:t>
                      </a: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>
                    <a:solidFill>
                      <a:schemeClr val="accent1"/>
                    </a:solidFill>
                  </a:tcPr>
                </a:tc>
              </a:tr>
              <a:tr h="1812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/>
                        <a:t>11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/>
                        <a:t>Новожизненское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16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179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3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13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19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192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</a:tr>
              <a:tr h="1812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/>
                        <a:t>12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/>
                        <a:t>Новонадеждинское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16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247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3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11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19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258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</a:tr>
              <a:tr h="1812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/>
                        <a:t>13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/>
                        <a:t>Орловское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-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-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1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2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1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2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</a:tr>
              <a:tr h="1812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/>
                        <a:t>14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/>
                        <a:t>Паньшинское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14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785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0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0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14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785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</a:tr>
              <a:tr h="1812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/>
                        <a:t>15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/>
                        <a:t>Песковатсткое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23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574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0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0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23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574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</a:tr>
              <a:tr h="1812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/>
                        <a:t>16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/>
                        <a:t>Россошенское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15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154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1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13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16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167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</a:tr>
              <a:tr h="1812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/>
                        <a:t>17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/>
                        <a:t>Самофаловское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14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379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1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1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15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380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</a:tr>
              <a:tr h="18120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/>
                        <a:t>18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/>
                        <a:t>Царицынское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-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-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2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4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/>
                        <a:t>2</a:t>
                      </a:r>
                      <a:endParaRPr lang="ru-RU" sz="100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/>
                        <a:t>4</a:t>
                      </a: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41109" marR="41109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5 место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700" b="1" dirty="0" smtClean="0"/>
              <a:t>МКУ «</a:t>
            </a:r>
            <a:r>
              <a:rPr lang="ru-RU" sz="2700" b="1" u="sng" dirty="0" smtClean="0"/>
              <a:t>Новорогачинский центр культуры</a:t>
            </a:r>
            <a:r>
              <a:rPr lang="ru-RU" sz="2700" b="1" dirty="0" smtClean="0"/>
              <a:t>, </a:t>
            </a:r>
            <a:r>
              <a:rPr lang="ru-RU" sz="2700" b="1" dirty="0" smtClean="0"/>
              <a:t>спорта </a:t>
            </a:r>
            <a:r>
              <a:rPr lang="ru-RU" sz="2700" b="1" dirty="0" smtClean="0"/>
              <a:t>и библиотечного обслуживания населения»</a:t>
            </a:r>
            <a:endParaRPr lang="ru-RU" sz="2700" b="1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22642">
            <a:off x="4887996" y="3432199"/>
            <a:ext cx="4063355" cy="2853609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050168">
            <a:off x="393311" y="3535557"/>
            <a:ext cx="3383647" cy="2956094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-14" t="-9" r="-14" b="-9"/>
          <a:stretch>
            <a:fillRect/>
          </a:stretch>
        </p:blipFill>
        <p:spPr bwMode="auto">
          <a:xfrm>
            <a:off x="3491880" y="1700808"/>
            <a:ext cx="2174230" cy="2889618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91880" y="4653136"/>
            <a:ext cx="2075309" cy="2048588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9552" y="1772816"/>
            <a:ext cx="2681486" cy="1407389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84168" y="1844824"/>
            <a:ext cx="2664296" cy="1291068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57733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4 место</a:t>
            </a:r>
            <a:br>
              <a:rPr lang="ru-RU" b="1" dirty="0" smtClean="0"/>
            </a:br>
            <a:r>
              <a:rPr lang="ru-RU" dirty="0" smtClean="0"/>
              <a:t> </a:t>
            </a:r>
            <a:r>
              <a:rPr lang="ru-RU" sz="2700" b="1" dirty="0" smtClean="0"/>
              <a:t>«Центр культурного, спортивного и библиотечного обслуживания населения </a:t>
            </a:r>
            <a:r>
              <a:rPr lang="ru-RU" sz="2700" b="1" u="sng" dirty="0" smtClean="0"/>
              <a:t>Городищенского городского поселения</a:t>
            </a:r>
            <a:r>
              <a:rPr lang="ru-RU" sz="2700" b="1" dirty="0" smtClean="0"/>
              <a:t>»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348880"/>
            <a:ext cx="2736304" cy="2028084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27384">
            <a:off x="6007665" y="2240235"/>
            <a:ext cx="2966492" cy="2143115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445552">
            <a:off x="5180814" y="4091808"/>
            <a:ext cx="3815680" cy="2530227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4" name="Picture 2" descr="PHOTO-2021-08-17-15-38-5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2204864"/>
            <a:ext cx="2435746" cy="345408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0977429">
            <a:off x="812120" y="4124289"/>
            <a:ext cx="2345060" cy="2440019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75856" y="5085184"/>
            <a:ext cx="2747194" cy="1662315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3 место</a:t>
            </a:r>
            <a:br>
              <a:rPr lang="ru-RU" b="1" dirty="0" smtClean="0"/>
            </a:br>
            <a:r>
              <a:rPr lang="ru-RU" dirty="0" smtClean="0"/>
              <a:t> </a:t>
            </a:r>
            <a:r>
              <a:rPr lang="ru-RU" sz="2700" b="1" dirty="0" smtClean="0"/>
              <a:t>МКУ «</a:t>
            </a:r>
            <a:r>
              <a:rPr lang="ru-RU" sz="2700" b="1" u="sng" dirty="0" smtClean="0"/>
              <a:t>Котлубанский центр культуры</a:t>
            </a:r>
            <a:r>
              <a:rPr lang="ru-RU" sz="2700" b="1" dirty="0" smtClean="0"/>
              <a:t>, спорта и библиотечного обслуживания»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30521">
            <a:off x="6422655" y="2239646"/>
            <a:ext cx="2464358" cy="1783954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844824"/>
            <a:ext cx="2127697" cy="2011722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85466">
            <a:off x="6391772" y="4351829"/>
            <a:ext cx="2582416" cy="2224308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153108">
            <a:off x="106030" y="3976812"/>
            <a:ext cx="3016313" cy="1832223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547664" y="5191125"/>
            <a:ext cx="5876925" cy="1666875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43808" y="1988840"/>
            <a:ext cx="3800078" cy="2720199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2 место</a:t>
            </a:r>
            <a:br>
              <a:rPr lang="ru-RU" b="1" dirty="0" smtClean="0"/>
            </a:br>
            <a:r>
              <a:rPr lang="ru-RU" dirty="0" smtClean="0"/>
              <a:t> </a:t>
            </a:r>
            <a:r>
              <a:rPr lang="ru-RU" sz="2700" b="1" dirty="0" smtClean="0"/>
              <a:t>МКУ «Центр культуры и благоустройства </a:t>
            </a:r>
            <a:r>
              <a:rPr lang="ru-RU" sz="2700" b="1" u="sng" dirty="0" smtClean="0"/>
              <a:t>Кузьмичевского сельского поселения»</a:t>
            </a: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327352">
            <a:off x="179512" y="4509120"/>
            <a:ext cx="4371975" cy="2124075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317251">
            <a:off x="3958356" y="4509120"/>
            <a:ext cx="5081219" cy="2134543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1844824"/>
            <a:ext cx="3320430" cy="268078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1099276">
            <a:off x="226315" y="2183494"/>
            <a:ext cx="2816724" cy="1842677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12078">
            <a:off x="6474419" y="2309226"/>
            <a:ext cx="2530642" cy="206122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92696"/>
            <a:ext cx="8229600" cy="139903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1 место</a:t>
            </a:r>
            <a:br>
              <a:rPr lang="ru-RU" b="1" dirty="0" smtClean="0"/>
            </a:br>
            <a:r>
              <a:rPr lang="ru-RU" dirty="0" smtClean="0"/>
              <a:t> </a:t>
            </a:r>
            <a:r>
              <a:rPr lang="ru-RU" sz="2700" b="1" dirty="0" smtClean="0"/>
              <a:t>МКУ «Центр культурного, спортивного и библиотечного обслуживания населения </a:t>
            </a:r>
            <a:r>
              <a:rPr lang="ru-RU" sz="2700" b="1" u="sng" dirty="0" smtClean="0"/>
              <a:t>Ерзовского городского поселения</a:t>
            </a:r>
            <a:r>
              <a:rPr lang="ru-RU" sz="2700" b="1" dirty="0" smtClean="0"/>
              <a:t>»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242145">
            <a:off x="323528" y="4509120"/>
            <a:ext cx="2952328" cy="2230648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86210">
            <a:off x="397255" y="2213175"/>
            <a:ext cx="2661093" cy="2455383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4365104"/>
            <a:ext cx="2646255" cy="2358405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2973">
            <a:off x="6578759" y="2119184"/>
            <a:ext cx="2041595" cy="2180084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6" cstate="print">
            <a:lum contrast="10000"/>
          </a:blip>
          <a:srcRect/>
          <a:stretch>
            <a:fillRect/>
          </a:stretch>
        </p:blipFill>
        <p:spPr bwMode="auto">
          <a:xfrm>
            <a:off x="3563888" y="2132856"/>
            <a:ext cx="2380109" cy="3233356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347864" y="4725144"/>
            <a:ext cx="2914278" cy="1998696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7494"/>
            <a:ext cx="8712968" cy="92925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/>
              <a:t>20 спортивно-массовых мероприятий</a:t>
            </a:r>
          </a:p>
        </p:txBody>
      </p:sp>
      <p:sp>
        <p:nvSpPr>
          <p:cNvPr id="4" name="Стрелка вниз 3"/>
          <p:cNvSpPr/>
          <p:nvPr/>
        </p:nvSpPr>
        <p:spPr>
          <a:xfrm>
            <a:off x="4355976" y="980728"/>
            <a:ext cx="2880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915816" y="1484784"/>
            <a:ext cx="282962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5 областных</a:t>
            </a:r>
          </a:p>
        </p:txBody>
      </p:sp>
      <p:sp>
        <p:nvSpPr>
          <p:cNvPr id="6" name="Стрелка вниз 5"/>
          <p:cNvSpPr/>
          <p:nvPr/>
        </p:nvSpPr>
        <p:spPr>
          <a:xfrm>
            <a:off x="4355976" y="2060848"/>
            <a:ext cx="2880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843808" y="2636912"/>
            <a:ext cx="30219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15 поселений</a:t>
            </a:r>
          </a:p>
        </p:txBody>
      </p:sp>
      <p:sp>
        <p:nvSpPr>
          <p:cNvPr id="8" name="Стрелка вниз 7"/>
          <p:cNvSpPr/>
          <p:nvPr/>
        </p:nvSpPr>
        <p:spPr>
          <a:xfrm>
            <a:off x="4355976" y="3140968"/>
            <a:ext cx="288032" cy="5040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059832" y="3717032"/>
            <a:ext cx="289855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n w="6350">
                  <a:solidFill>
                    <a:schemeClr val="accent1">
                      <a:shade val="43000"/>
                    </a:schemeClr>
                  </a:solidFill>
                </a:ln>
                <a:solidFill>
                  <a:schemeClr val="accent1">
                    <a:tint val="83000"/>
                    <a:satMod val="150000"/>
                  </a:schemeClr>
                </a:solidFill>
                <a:effectLst>
                  <a:outerShdw blurRad="26000" dist="26000" dir="145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rPr>
              <a:t>1500 человек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4293096"/>
            <a:ext cx="3816424" cy="2241208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268760"/>
            <a:ext cx="2155308" cy="288032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06966" y="1196753"/>
            <a:ext cx="1992191" cy="2736304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355976" y="4509120"/>
            <a:ext cx="1740522" cy="217361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588224" y="4149080"/>
            <a:ext cx="2197267" cy="2564904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159</TotalTime>
  <Words>229</Words>
  <Application>Microsoft Office PowerPoint</Application>
  <PresentationFormat>Экран (4:3)</PresentationFormat>
  <Paragraphs>176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Яркая</vt:lpstr>
      <vt:lpstr>Итоги профилактического Конкурса 2021</vt:lpstr>
      <vt:lpstr>Цель Конкурса</vt:lpstr>
      <vt:lpstr>Сводная таблица подведения итогов Конкурса</vt:lpstr>
      <vt:lpstr>5 место МКУ «Новорогачинский центр культуры, спорта и библиотечного обслуживания населения»</vt:lpstr>
      <vt:lpstr>4 место  «Центр культурного, спортивного и библиотечного обслуживания населения Городищенского городского поселения»</vt:lpstr>
      <vt:lpstr>3 место  МКУ «Котлубанский центр культуры, спорта и библиотечного обслуживания»</vt:lpstr>
      <vt:lpstr>2 место  МКУ «Центр культуры и благоустройства Кузьмичевского сельского поселения»</vt:lpstr>
      <vt:lpstr>1 место  МКУ «Центр культурного, спортивного и библиотечного обслуживания населения Ерзовского городского поселения»  </vt:lpstr>
      <vt:lpstr>20 спортивно-массовых мероприятий</vt:lpstr>
      <vt:lpstr>О публикациях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профилактического Конкурса 2021</dc:title>
  <dc:creator>Юлин ПК</dc:creator>
  <cp:lastModifiedBy>Юля</cp:lastModifiedBy>
  <cp:revision>29</cp:revision>
  <dcterms:created xsi:type="dcterms:W3CDTF">2021-09-29T13:00:11Z</dcterms:created>
  <dcterms:modified xsi:type="dcterms:W3CDTF">2021-09-29T20:37:35Z</dcterms:modified>
</cp:coreProperties>
</file>